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3" r:id="rId10"/>
    <p:sldId id="268" r:id="rId11"/>
    <p:sldId id="265" r:id="rId12"/>
    <p:sldId id="267" r:id="rId13"/>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0723498-3D15-49E6-A665-94C81CA729D6}" type="datetimeFigureOut">
              <a:rPr lang="ca-ES" smtClean="0"/>
              <a:pPr/>
              <a:t>23/09/2015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E5164772-5299-44C8-BA2E-A268EE917638}" type="slidenum">
              <a:rPr lang="ca-ES" smtClean="0"/>
              <a:pPr/>
              <a:t>‹Nº›</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0723498-3D15-49E6-A665-94C81CA729D6}" type="datetimeFigureOut">
              <a:rPr lang="ca-ES" smtClean="0"/>
              <a:pPr/>
              <a:t>23/09/2015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E5164772-5299-44C8-BA2E-A268EE917638}" type="slidenum">
              <a:rPr lang="ca-ES" smtClean="0"/>
              <a:pPr/>
              <a:t>‹Nº›</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0723498-3D15-49E6-A665-94C81CA729D6}" type="datetimeFigureOut">
              <a:rPr lang="ca-ES" smtClean="0"/>
              <a:pPr/>
              <a:t>23/09/2015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E5164772-5299-44C8-BA2E-A268EE917638}" type="slidenum">
              <a:rPr lang="ca-ES" smtClean="0"/>
              <a:pPr/>
              <a:t>‹Nº›</a:t>
            </a:fld>
            <a:endParaRPr lang="ca-E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0723498-3D15-49E6-A665-94C81CA729D6}" type="datetimeFigureOut">
              <a:rPr lang="ca-ES" smtClean="0"/>
              <a:pPr/>
              <a:t>23/09/2015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E5164772-5299-44C8-BA2E-A268EE917638}" type="slidenum">
              <a:rPr lang="ca-ES" smtClean="0"/>
              <a:pPr/>
              <a:t>‹Nº›</a:t>
            </a:fld>
            <a:endParaRPr lang="ca-ES"/>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0723498-3D15-49E6-A665-94C81CA729D6}" type="datetimeFigureOut">
              <a:rPr lang="ca-ES" smtClean="0"/>
              <a:pPr/>
              <a:t>23/09/2015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E5164772-5299-44C8-BA2E-A268EE917638}" type="slidenum">
              <a:rPr lang="ca-ES" smtClean="0"/>
              <a:pPr/>
              <a:t>‹Nº›</a:t>
            </a:fld>
            <a:endParaRPr lang="ca-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40723498-3D15-49E6-A665-94C81CA729D6}" type="datetimeFigureOut">
              <a:rPr lang="ca-ES" smtClean="0"/>
              <a:pPr/>
              <a:t>23/09/2015</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E5164772-5299-44C8-BA2E-A268EE917638}" type="slidenum">
              <a:rPr lang="ca-ES" smtClean="0"/>
              <a:pPr/>
              <a:t>‹Nº›</a:t>
            </a:fld>
            <a:endParaRPr lang="ca-ES"/>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0723498-3D15-49E6-A665-94C81CA729D6}" type="datetimeFigureOut">
              <a:rPr lang="ca-ES" smtClean="0"/>
              <a:pPr/>
              <a:t>23/09/2015</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E5164772-5299-44C8-BA2E-A268EE917638}" type="slidenum">
              <a:rPr lang="ca-ES" smtClean="0"/>
              <a:pPr/>
              <a:t>‹Nº›</a:t>
            </a:fld>
            <a:endParaRPr 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0723498-3D15-49E6-A665-94C81CA729D6}" type="datetimeFigureOut">
              <a:rPr lang="ca-ES" smtClean="0"/>
              <a:pPr/>
              <a:t>23/09/2015</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E5164772-5299-44C8-BA2E-A268EE917638}" type="slidenum">
              <a:rPr lang="ca-ES" smtClean="0"/>
              <a:pPr/>
              <a:t>‹Nº›</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0723498-3D15-49E6-A665-94C81CA729D6}" type="datetimeFigureOut">
              <a:rPr lang="ca-ES" smtClean="0"/>
              <a:pPr/>
              <a:t>23/09/2015</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E5164772-5299-44C8-BA2E-A268EE917638}" type="slidenum">
              <a:rPr lang="ca-ES" smtClean="0"/>
              <a:pPr/>
              <a:t>‹Nº›</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0723498-3D15-49E6-A665-94C81CA729D6}" type="datetimeFigureOut">
              <a:rPr lang="ca-ES" smtClean="0"/>
              <a:pPr/>
              <a:t>23/09/2015</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E5164772-5299-44C8-BA2E-A268EE917638}" type="slidenum">
              <a:rPr lang="ca-ES" smtClean="0"/>
              <a:pPr/>
              <a:t>‹Nº›</a:t>
            </a:fld>
            <a:endParaRPr lang="ca-E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0723498-3D15-49E6-A665-94C81CA729D6}" type="datetimeFigureOut">
              <a:rPr lang="ca-ES" smtClean="0"/>
              <a:pPr/>
              <a:t>23/09/2015</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E5164772-5299-44C8-BA2E-A268EE917638}" type="slidenum">
              <a:rPr lang="ca-ES" smtClean="0"/>
              <a:pPr/>
              <a:t>‹Nº›</a:t>
            </a:fld>
            <a:endParaRPr lang="ca-E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0723498-3D15-49E6-A665-94C81CA729D6}" type="datetimeFigureOut">
              <a:rPr lang="ca-ES" smtClean="0"/>
              <a:pPr/>
              <a:t>23/09/2015</a:t>
            </a:fld>
            <a:endParaRPr lang="ca-E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ca-E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5164772-5299-44C8-BA2E-A268EE917638}" type="slidenum">
              <a:rPr lang="ca-ES" smtClean="0"/>
              <a:pPr/>
              <a:t>‹Nº›</a:t>
            </a:fld>
            <a:endParaRPr lang="ca-E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944216"/>
          </a:xfrm>
        </p:spPr>
        <p:txBody>
          <a:bodyPr/>
          <a:lstStyle/>
          <a:p>
            <a:r>
              <a:rPr lang="ca-ES" b="1" dirty="0" smtClean="0"/>
              <a:t>INTERVENCIÓ PSICOMOTRIU PREVENTIVA </a:t>
            </a:r>
            <a:endParaRPr lang="ca-ES" b="1" dirty="0"/>
          </a:p>
        </p:txBody>
      </p:sp>
      <p:sp>
        <p:nvSpPr>
          <p:cNvPr id="3" name="2 Subtítulo"/>
          <p:cNvSpPr>
            <a:spLocks noGrp="1"/>
          </p:cNvSpPr>
          <p:nvPr>
            <p:ph type="subTitle" idx="1"/>
          </p:nvPr>
        </p:nvSpPr>
        <p:spPr>
          <a:xfrm>
            <a:off x="1403648" y="3429000"/>
            <a:ext cx="6400800" cy="888504"/>
          </a:xfrm>
        </p:spPr>
        <p:txBody>
          <a:bodyPr/>
          <a:lstStyle/>
          <a:p>
            <a:r>
              <a:rPr lang="ca-ES" dirty="0" smtClean="0"/>
              <a:t>LA PSICOMOTRICITAT A L’ESCOLA VIC CENTRE </a:t>
            </a:r>
            <a:endParaRPr lang="ca-ES" dirty="0"/>
          </a:p>
        </p:txBody>
      </p:sp>
    </p:spTree>
    <p:extLst>
      <p:ext uri="{BB962C8B-B14F-4D97-AF65-F5344CB8AC3E}">
        <p14:creationId xmlns:p14="http://schemas.microsoft.com/office/powerpoint/2010/main" xmlns="" val="240651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DSC04075.JPG"/>
          <p:cNvPicPr>
            <a:picLocks noGrp="1" noChangeAspect="1"/>
          </p:cNvPicPr>
          <p:nvPr>
            <p:ph idx="1"/>
          </p:nvPr>
        </p:nvPicPr>
        <p:blipFill>
          <a:blip r:embed="rId2" cstate="print"/>
          <a:stretch>
            <a:fillRect/>
          </a:stretch>
        </p:blipFill>
        <p:spPr>
          <a:xfrm>
            <a:off x="5940152" y="2132856"/>
            <a:ext cx="2952328" cy="1964790"/>
          </a:xfrm>
        </p:spPr>
      </p:pic>
      <p:sp>
        <p:nvSpPr>
          <p:cNvPr id="3" name="2 Título"/>
          <p:cNvSpPr>
            <a:spLocks noGrp="1"/>
          </p:cNvSpPr>
          <p:nvPr>
            <p:ph type="title"/>
          </p:nvPr>
        </p:nvSpPr>
        <p:spPr/>
        <p:txBody>
          <a:bodyPr>
            <a:normAutofit/>
          </a:bodyPr>
          <a:lstStyle/>
          <a:p>
            <a:r>
              <a:rPr lang="ca-ES" dirty="0" smtClean="0"/>
              <a:t>ESPAI DE REPRESENTACIÓ </a:t>
            </a:r>
            <a:endParaRPr lang="ca-ES" dirty="0"/>
          </a:p>
        </p:txBody>
      </p:sp>
      <p:pic>
        <p:nvPicPr>
          <p:cNvPr id="6" name="5 Imagen" descr="DSC04097.JPG"/>
          <p:cNvPicPr>
            <a:picLocks noChangeAspect="1"/>
          </p:cNvPicPr>
          <p:nvPr/>
        </p:nvPicPr>
        <p:blipFill>
          <a:blip r:embed="rId3" cstate="print"/>
          <a:stretch>
            <a:fillRect/>
          </a:stretch>
        </p:blipFill>
        <p:spPr>
          <a:xfrm>
            <a:off x="2627784" y="4437112"/>
            <a:ext cx="2987824" cy="1988413"/>
          </a:xfrm>
          <a:prstGeom prst="rect">
            <a:avLst/>
          </a:prstGeom>
        </p:spPr>
      </p:pic>
      <p:pic>
        <p:nvPicPr>
          <p:cNvPr id="7" name="6 Imagen" descr="DSC04071.JPG"/>
          <p:cNvPicPr>
            <a:picLocks noChangeAspect="1"/>
          </p:cNvPicPr>
          <p:nvPr/>
        </p:nvPicPr>
        <p:blipFill>
          <a:blip r:embed="rId4" cstate="print"/>
          <a:stretch>
            <a:fillRect/>
          </a:stretch>
        </p:blipFill>
        <p:spPr>
          <a:xfrm>
            <a:off x="5940152" y="4437112"/>
            <a:ext cx="2952328" cy="2016224"/>
          </a:xfrm>
          <a:prstGeom prst="rect">
            <a:avLst/>
          </a:prstGeom>
        </p:spPr>
      </p:pic>
      <p:pic>
        <p:nvPicPr>
          <p:cNvPr id="8" name="7 Imagen" descr="DSC04094.JPG"/>
          <p:cNvPicPr>
            <a:picLocks noChangeAspect="1"/>
          </p:cNvPicPr>
          <p:nvPr/>
        </p:nvPicPr>
        <p:blipFill>
          <a:blip r:embed="rId5" cstate="print"/>
          <a:stretch>
            <a:fillRect/>
          </a:stretch>
        </p:blipFill>
        <p:spPr>
          <a:xfrm>
            <a:off x="2627784" y="2132856"/>
            <a:ext cx="2957228" cy="2016224"/>
          </a:xfrm>
          <a:prstGeom prst="rect">
            <a:avLst/>
          </a:prstGeom>
        </p:spPr>
      </p:pic>
      <p:sp>
        <p:nvSpPr>
          <p:cNvPr id="2" name="1 CuadroTexto"/>
          <p:cNvSpPr txBox="1"/>
          <p:nvPr/>
        </p:nvSpPr>
        <p:spPr>
          <a:xfrm>
            <a:off x="323528" y="2708920"/>
            <a:ext cx="2088232" cy="2308324"/>
          </a:xfrm>
          <a:prstGeom prst="rect">
            <a:avLst/>
          </a:prstGeom>
          <a:noFill/>
        </p:spPr>
        <p:txBody>
          <a:bodyPr wrap="square" rtlCol="0">
            <a:spAutoFit/>
          </a:bodyPr>
          <a:lstStyle/>
          <a:p>
            <a:r>
              <a:rPr lang="ca-ES" dirty="0" smtClean="0"/>
              <a:t>La representació es porta a terme mitjançant diversos llenguatges expressius, com: la pintura, el dibuix, les construccions, els contes... </a:t>
            </a:r>
            <a:endParaRPr lang="ca-ES" dirty="0"/>
          </a:p>
        </p:txBody>
      </p:sp>
    </p:spTree>
    <p:extLst>
      <p:ext uri="{BB962C8B-B14F-4D97-AF65-F5344CB8AC3E}">
        <p14:creationId xmlns:p14="http://schemas.microsoft.com/office/powerpoint/2010/main" xmlns="" val="2253674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16200000">
            <a:off x="1506449" y="4454619"/>
            <a:ext cx="2705013" cy="1728193"/>
          </a:xfrm>
        </p:spPr>
      </p:pic>
      <p:sp>
        <p:nvSpPr>
          <p:cNvPr id="3" name="2 Título"/>
          <p:cNvSpPr>
            <a:spLocks noGrp="1"/>
          </p:cNvSpPr>
          <p:nvPr>
            <p:ph type="title"/>
          </p:nvPr>
        </p:nvSpPr>
        <p:spPr>
          <a:xfrm>
            <a:off x="457200" y="338328"/>
            <a:ext cx="4042792" cy="1252728"/>
          </a:xfrm>
        </p:spPr>
        <p:txBody>
          <a:bodyPr/>
          <a:lstStyle/>
          <a:p>
            <a:r>
              <a:rPr lang="ca-ES" dirty="0" smtClean="0"/>
              <a:t>TANCAMENT </a:t>
            </a:r>
            <a:endParaRPr lang="ca-ES" dirty="0"/>
          </a:p>
        </p:txBody>
      </p:sp>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228311" y="2445111"/>
            <a:ext cx="2687858" cy="1728192"/>
          </a:xfrm>
          <a:prstGeom prst="rect">
            <a:avLst/>
          </a:prstGeom>
        </p:spPr>
      </p:pic>
      <p:sp>
        <p:nvSpPr>
          <p:cNvPr id="6" name="5 CuadroTexto"/>
          <p:cNvSpPr txBox="1"/>
          <p:nvPr/>
        </p:nvSpPr>
        <p:spPr>
          <a:xfrm>
            <a:off x="4644008" y="692696"/>
            <a:ext cx="3672410" cy="1200329"/>
          </a:xfrm>
          <a:prstGeom prst="rect">
            <a:avLst/>
          </a:prstGeom>
          <a:noFill/>
        </p:spPr>
        <p:txBody>
          <a:bodyPr wrap="square" rtlCol="0">
            <a:spAutoFit/>
          </a:bodyPr>
          <a:lstStyle/>
          <a:p>
            <a:r>
              <a:rPr lang="ca-ES" dirty="0" smtClean="0"/>
              <a:t>Quan s’acaba la sessió , ens traiem els mitjons , els pleguem i els desem al calaix. Després ens posem les sabates. </a:t>
            </a:r>
          </a:p>
        </p:txBody>
      </p:sp>
      <p:pic>
        <p:nvPicPr>
          <p:cNvPr id="7" name="7 Marcador de contenido"/>
          <p:cNvPicPr>
            <a:picLocks noChangeAspect="1"/>
          </p:cNvPicPr>
          <p:nvPr/>
        </p:nvPicPr>
        <p:blipFill rotWithShape="1">
          <a:blip r:embed="rId4" cstate="print">
            <a:extLst>
              <a:ext uri="{28A0092B-C50C-407E-A947-70E740481C1C}">
                <a14:useLocalDpi xmlns:a14="http://schemas.microsoft.com/office/drawing/2010/main" xmlns="" val="0"/>
              </a:ext>
            </a:extLst>
          </a:blip>
          <a:srcRect l="14496" t="-5463" b="9039"/>
          <a:stretch/>
        </p:blipFill>
        <p:spPr>
          <a:xfrm rot="16200000">
            <a:off x="3278991" y="2777794"/>
            <a:ext cx="2475248" cy="1761435"/>
          </a:xfrm>
          <a:prstGeom prst="rect">
            <a:avLst/>
          </a:prstGeom>
        </p:spPr>
      </p:pic>
      <p:pic>
        <p:nvPicPr>
          <p:cNvPr id="8" name="7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6200000">
            <a:off x="6691059" y="2939149"/>
            <a:ext cx="2475248" cy="1672806"/>
          </a:xfrm>
          <a:prstGeom prst="rect">
            <a:avLst/>
          </a:prstGeom>
        </p:spPr>
      </p:pic>
      <p:pic>
        <p:nvPicPr>
          <p:cNvPr id="9" name="8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16200000">
            <a:off x="4963464" y="4455499"/>
            <a:ext cx="2594174" cy="1726436"/>
          </a:xfrm>
          <a:prstGeom prst="rect">
            <a:avLst/>
          </a:prstGeom>
        </p:spPr>
      </p:pic>
    </p:spTree>
    <p:extLst>
      <p:ext uri="{BB962C8B-B14F-4D97-AF65-F5344CB8AC3E}">
        <p14:creationId xmlns:p14="http://schemas.microsoft.com/office/powerpoint/2010/main" xmlns="" val="1028376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2492896"/>
            <a:ext cx="5621241" cy="3740965"/>
          </a:xfrm>
        </p:spPr>
      </p:pic>
      <p:sp>
        <p:nvSpPr>
          <p:cNvPr id="3" name="2 Título"/>
          <p:cNvSpPr>
            <a:spLocks noGrp="1"/>
          </p:cNvSpPr>
          <p:nvPr>
            <p:ph type="title"/>
          </p:nvPr>
        </p:nvSpPr>
        <p:spPr/>
        <p:txBody>
          <a:bodyPr/>
          <a:lstStyle/>
          <a:p>
            <a:r>
              <a:rPr lang="ca-ES" dirty="0" smtClean="0"/>
              <a:t>ENS ACOMIADEM </a:t>
            </a:r>
            <a:endParaRPr lang="ca-ES" dirty="0"/>
          </a:p>
        </p:txBody>
      </p:sp>
      <p:sp>
        <p:nvSpPr>
          <p:cNvPr id="5" name="4 CuadroTexto"/>
          <p:cNvSpPr txBox="1"/>
          <p:nvPr/>
        </p:nvSpPr>
        <p:spPr>
          <a:xfrm>
            <a:off x="6516216" y="3284984"/>
            <a:ext cx="1944216" cy="646331"/>
          </a:xfrm>
          <a:prstGeom prst="rect">
            <a:avLst/>
          </a:prstGeom>
          <a:noFill/>
        </p:spPr>
        <p:txBody>
          <a:bodyPr wrap="square" rtlCol="0">
            <a:spAutoFit/>
          </a:bodyPr>
          <a:lstStyle/>
          <a:p>
            <a:r>
              <a:rPr lang="ca-ES" dirty="0" smtClean="0"/>
              <a:t>La sessió s’acaba i marxem a l’aula. </a:t>
            </a:r>
            <a:endParaRPr lang="ca-ES" dirty="0"/>
          </a:p>
        </p:txBody>
      </p:sp>
    </p:spTree>
    <p:extLst>
      <p:ext uri="{BB962C8B-B14F-4D97-AF65-F5344CB8AC3E}">
        <p14:creationId xmlns:p14="http://schemas.microsoft.com/office/powerpoint/2010/main" xmlns="" val="1454593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ca-ES" dirty="0" smtClean="0"/>
              <a:t>INICI DE LA SESSIÓ</a:t>
            </a:r>
            <a:endParaRPr lang="ca-ES" dirty="0"/>
          </a:p>
        </p:txBody>
      </p:sp>
      <p:pic>
        <p:nvPicPr>
          <p:cNvPr id="10" name="9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552" y="2996952"/>
            <a:ext cx="4244682" cy="2016224"/>
          </a:xfrm>
          <a:prstGeom prst="rect">
            <a:avLst/>
          </a:prstGeom>
        </p:spPr>
      </p:pic>
      <p:sp>
        <p:nvSpPr>
          <p:cNvPr id="12" name="11 CuadroTexto"/>
          <p:cNvSpPr txBox="1"/>
          <p:nvPr/>
        </p:nvSpPr>
        <p:spPr>
          <a:xfrm>
            <a:off x="395536" y="5661248"/>
            <a:ext cx="8424936" cy="646331"/>
          </a:xfrm>
          <a:prstGeom prst="rect">
            <a:avLst/>
          </a:prstGeom>
          <a:noFill/>
        </p:spPr>
        <p:txBody>
          <a:bodyPr wrap="square" rtlCol="0">
            <a:spAutoFit/>
          </a:bodyPr>
          <a:lstStyle/>
          <a:p>
            <a:r>
              <a:rPr lang="ca-ES" dirty="0" smtClean="0"/>
              <a:t>La sessió de psicomotricitat s’inicia amb l’arribada a l’aula dels infants. </a:t>
            </a:r>
          </a:p>
          <a:p>
            <a:r>
              <a:rPr lang="ca-ES" dirty="0" smtClean="0"/>
              <a:t>Traiem sabates i les desem ordenadament. </a:t>
            </a:r>
            <a:endParaRPr lang="ca-ES" dirty="0"/>
          </a:p>
        </p:txBody>
      </p:sp>
    </p:spTree>
    <p:extLst>
      <p:ext uri="{BB962C8B-B14F-4D97-AF65-F5344CB8AC3E}">
        <p14:creationId xmlns:p14="http://schemas.microsoft.com/office/powerpoint/2010/main" xmlns="" val="2421811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2636912"/>
            <a:ext cx="5185872" cy="3451225"/>
          </a:xfrm>
        </p:spPr>
      </p:pic>
      <p:sp>
        <p:nvSpPr>
          <p:cNvPr id="3" name="2 Título"/>
          <p:cNvSpPr>
            <a:spLocks noGrp="1"/>
          </p:cNvSpPr>
          <p:nvPr>
            <p:ph type="title"/>
          </p:nvPr>
        </p:nvSpPr>
        <p:spPr/>
        <p:txBody>
          <a:bodyPr/>
          <a:lstStyle/>
          <a:p>
            <a:r>
              <a:rPr lang="ca-ES" dirty="0" smtClean="0"/>
              <a:t>ESPAI DE BENVINGUDA </a:t>
            </a:r>
            <a:endParaRPr lang="ca-ES" dirty="0"/>
          </a:p>
        </p:txBody>
      </p:sp>
      <p:sp>
        <p:nvSpPr>
          <p:cNvPr id="5" name="4 CuadroTexto"/>
          <p:cNvSpPr txBox="1"/>
          <p:nvPr/>
        </p:nvSpPr>
        <p:spPr>
          <a:xfrm>
            <a:off x="5930754" y="3212976"/>
            <a:ext cx="2736304" cy="2308324"/>
          </a:xfrm>
          <a:prstGeom prst="rect">
            <a:avLst/>
          </a:prstGeom>
          <a:noFill/>
        </p:spPr>
        <p:txBody>
          <a:bodyPr wrap="square" rtlCol="0">
            <a:spAutoFit/>
          </a:bodyPr>
          <a:lstStyle/>
          <a:p>
            <a:r>
              <a:rPr lang="ca-ES" dirty="0" smtClean="0"/>
              <a:t>Donem la benvinguda al grup d’infants, seiem en cercle i ens posem els mitjons antilliscants. </a:t>
            </a:r>
          </a:p>
          <a:p>
            <a:endParaRPr lang="ca-ES" dirty="0" smtClean="0"/>
          </a:p>
          <a:p>
            <a:r>
              <a:rPr lang="ca-ES" dirty="0" smtClean="0"/>
              <a:t>Un cop preparats, iniciem una petita conversació on tothom pot dir la seva. </a:t>
            </a:r>
            <a:endParaRPr lang="ca-ES" dirty="0"/>
          </a:p>
        </p:txBody>
      </p:sp>
    </p:spTree>
    <p:extLst>
      <p:ext uri="{BB962C8B-B14F-4D97-AF65-F5344CB8AC3E}">
        <p14:creationId xmlns:p14="http://schemas.microsoft.com/office/powerpoint/2010/main" xmlns="" val="2920152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5536" y="2708920"/>
            <a:ext cx="4111618" cy="2736304"/>
          </a:xfrm>
        </p:spPr>
      </p:pic>
      <p:sp>
        <p:nvSpPr>
          <p:cNvPr id="3" name="2 Título"/>
          <p:cNvSpPr>
            <a:spLocks noGrp="1"/>
          </p:cNvSpPr>
          <p:nvPr>
            <p:ph type="title"/>
          </p:nvPr>
        </p:nvSpPr>
        <p:spPr/>
        <p:txBody>
          <a:bodyPr/>
          <a:lstStyle/>
          <a:p>
            <a:r>
              <a:rPr lang="ca-ES" dirty="0" smtClean="0"/>
              <a:t>INICIEM L’ESPAI MOTRIU</a:t>
            </a:r>
            <a:endParaRPr lang="ca-ES" dirty="0"/>
          </a:p>
        </p:txBody>
      </p:sp>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16016" y="2708920"/>
            <a:ext cx="4104456" cy="2736304"/>
          </a:xfrm>
          <a:prstGeom prst="rect">
            <a:avLst/>
          </a:prstGeom>
        </p:spPr>
      </p:pic>
      <p:sp>
        <p:nvSpPr>
          <p:cNvPr id="6" name="5 CuadroTexto"/>
          <p:cNvSpPr txBox="1"/>
          <p:nvPr/>
        </p:nvSpPr>
        <p:spPr>
          <a:xfrm>
            <a:off x="395536" y="5661248"/>
            <a:ext cx="8424936" cy="923330"/>
          </a:xfrm>
          <a:prstGeom prst="rect">
            <a:avLst/>
          </a:prstGeom>
          <a:noFill/>
        </p:spPr>
        <p:txBody>
          <a:bodyPr wrap="square" rtlCol="0">
            <a:spAutoFit/>
          </a:bodyPr>
          <a:lstStyle/>
          <a:p>
            <a:r>
              <a:rPr lang="ca-ES" dirty="0" smtClean="0"/>
              <a:t>Un cop donem per acabat l’espai de benvinguda, continuem amb la part pròpiament motriu. Els infants es preparen per aterrar la “muralla”, que suposa el tret de sortida per l’estona del joc. </a:t>
            </a:r>
            <a:endParaRPr lang="ca-ES" dirty="0"/>
          </a:p>
        </p:txBody>
      </p:sp>
    </p:spTree>
    <p:extLst>
      <p:ext uri="{BB962C8B-B14F-4D97-AF65-F5344CB8AC3E}">
        <p14:creationId xmlns:p14="http://schemas.microsoft.com/office/powerpoint/2010/main" xmlns="" val="2040925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44008" y="2810677"/>
            <a:ext cx="4248472" cy="2827380"/>
          </a:xfrm>
        </p:spPr>
      </p:pic>
      <p:sp>
        <p:nvSpPr>
          <p:cNvPr id="5" name="4 CuadroTexto"/>
          <p:cNvSpPr txBox="1"/>
          <p:nvPr/>
        </p:nvSpPr>
        <p:spPr>
          <a:xfrm>
            <a:off x="3244534" y="5877272"/>
            <a:ext cx="2654932" cy="646331"/>
          </a:xfrm>
          <a:prstGeom prst="rect">
            <a:avLst/>
          </a:prstGeom>
          <a:noFill/>
        </p:spPr>
        <p:txBody>
          <a:bodyPr wrap="square" rtlCol="0">
            <a:spAutoFit/>
          </a:bodyPr>
          <a:lstStyle/>
          <a:p>
            <a:r>
              <a:rPr lang="ca-ES" dirty="0" smtClean="0"/>
              <a:t>Aterrem la muralla i comencem a jugar!!!</a:t>
            </a:r>
            <a:endParaRPr lang="ca-ES" dirty="0"/>
          </a:p>
        </p:txBody>
      </p:sp>
      <p:pic>
        <p:nvPicPr>
          <p:cNvPr id="2" name="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2820211"/>
            <a:ext cx="4248472" cy="2808312"/>
          </a:xfrm>
          <a:prstGeom prst="rect">
            <a:avLst/>
          </a:prstGeom>
        </p:spPr>
      </p:pic>
      <p:sp>
        <p:nvSpPr>
          <p:cNvPr id="6" name="2 Título"/>
          <p:cNvSpPr>
            <a:spLocks noGrp="1"/>
          </p:cNvSpPr>
          <p:nvPr>
            <p:ph type="title"/>
          </p:nvPr>
        </p:nvSpPr>
        <p:spPr>
          <a:xfrm>
            <a:off x="457200" y="338328"/>
            <a:ext cx="8219256" cy="1252728"/>
          </a:xfrm>
        </p:spPr>
        <p:txBody>
          <a:bodyPr>
            <a:normAutofit/>
          </a:bodyPr>
          <a:lstStyle/>
          <a:p>
            <a:r>
              <a:rPr lang="ca-ES" dirty="0" smtClean="0"/>
              <a:t>INICIEM L’ESPAI MOTRIU</a:t>
            </a:r>
            <a:endParaRPr lang="ca-ES" dirty="0"/>
          </a:p>
        </p:txBody>
      </p:sp>
    </p:spTree>
    <p:extLst>
      <p:ext uri="{BB962C8B-B14F-4D97-AF65-F5344CB8AC3E}">
        <p14:creationId xmlns:p14="http://schemas.microsoft.com/office/powerpoint/2010/main" xmlns="" val="565520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11560" y="1988840"/>
            <a:ext cx="3384376" cy="2252320"/>
          </a:xfrm>
        </p:spPr>
      </p:pic>
      <p:sp>
        <p:nvSpPr>
          <p:cNvPr id="3" name="2 Título"/>
          <p:cNvSpPr>
            <a:spLocks noGrp="1"/>
          </p:cNvSpPr>
          <p:nvPr>
            <p:ph type="title"/>
          </p:nvPr>
        </p:nvSpPr>
        <p:spPr>
          <a:xfrm>
            <a:off x="457200" y="338328"/>
            <a:ext cx="4114800" cy="1252728"/>
          </a:xfrm>
        </p:spPr>
        <p:txBody>
          <a:bodyPr/>
          <a:lstStyle/>
          <a:p>
            <a:r>
              <a:rPr lang="ca-ES" dirty="0" smtClean="0"/>
              <a:t>JUGUEM!!!</a:t>
            </a:r>
            <a:endParaRPr lang="ca-ES" dirty="0"/>
          </a:p>
        </p:txBody>
      </p:sp>
      <p:pic>
        <p:nvPicPr>
          <p:cNvPr id="2" name="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1560" y="4412569"/>
            <a:ext cx="3442233" cy="2265146"/>
          </a:xfrm>
          <a:prstGeom prst="rect">
            <a:avLst/>
          </a:prstGeom>
        </p:spPr>
      </p:pic>
      <p:pic>
        <p:nvPicPr>
          <p:cNvPr id="5" name="4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64088" y="2636912"/>
            <a:ext cx="2689176" cy="4040803"/>
          </a:xfrm>
          <a:prstGeom prst="rect">
            <a:avLst/>
          </a:prstGeom>
        </p:spPr>
      </p:pic>
      <p:sp>
        <p:nvSpPr>
          <p:cNvPr id="6" name="5 CuadroTexto"/>
          <p:cNvSpPr txBox="1"/>
          <p:nvPr/>
        </p:nvSpPr>
        <p:spPr>
          <a:xfrm>
            <a:off x="5220072" y="692696"/>
            <a:ext cx="3240360" cy="1200329"/>
          </a:xfrm>
          <a:prstGeom prst="rect">
            <a:avLst/>
          </a:prstGeom>
          <a:noFill/>
        </p:spPr>
        <p:txBody>
          <a:bodyPr wrap="square" rtlCol="0">
            <a:spAutoFit/>
          </a:bodyPr>
          <a:lstStyle/>
          <a:p>
            <a:r>
              <a:rPr lang="ca-ES" dirty="0" smtClean="0"/>
              <a:t>Organitzem activitats lliurement, construïm, fem joc simbòlic...és el moment de mobilitzar cos i ment!</a:t>
            </a:r>
            <a:endParaRPr lang="ca-ES" dirty="0"/>
          </a:p>
        </p:txBody>
      </p:sp>
    </p:spTree>
    <p:extLst>
      <p:ext uri="{BB962C8B-B14F-4D97-AF65-F5344CB8AC3E}">
        <p14:creationId xmlns:p14="http://schemas.microsoft.com/office/powerpoint/2010/main" xmlns="" val="13691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1543" y="2060848"/>
            <a:ext cx="3180353" cy="2160240"/>
          </a:xfrm>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64704" y="2852936"/>
            <a:ext cx="4631015" cy="3528392"/>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7544" y="4365104"/>
            <a:ext cx="3168352" cy="2304256"/>
          </a:xfrm>
          <a:prstGeom prst="rect">
            <a:avLst/>
          </a:prstGeom>
        </p:spPr>
      </p:pic>
      <p:sp>
        <p:nvSpPr>
          <p:cNvPr id="7" name="6 CuadroTexto"/>
          <p:cNvSpPr txBox="1"/>
          <p:nvPr/>
        </p:nvSpPr>
        <p:spPr>
          <a:xfrm>
            <a:off x="4572000" y="620688"/>
            <a:ext cx="3816424" cy="923330"/>
          </a:xfrm>
          <a:prstGeom prst="rect">
            <a:avLst/>
          </a:prstGeom>
          <a:noFill/>
        </p:spPr>
        <p:txBody>
          <a:bodyPr wrap="square" rtlCol="0">
            <a:spAutoFit/>
          </a:bodyPr>
          <a:lstStyle/>
          <a:p>
            <a:r>
              <a:rPr lang="ca-ES" dirty="0" smtClean="0"/>
              <a:t>Experimentem amb els materials, amb el propi cos, amb l’espai, amb el temps i amb els companys.</a:t>
            </a:r>
            <a:endParaRPr lang="ca-ES" dirty="0"/>
          </a:p>
        </p:txBody>
      </p:sp>
      <p:sp>
        <p:nvSpPr>
          <p:cNvPr id="13" name="2 Título"/>
          <p:cNvSpPr>
            <a:spLocks noGrp="1"/>
          </p:cNvSpPr>
          <p:nvPr>
            <p:ph type="title"/>
          </p:nvPr>
        </p:nvSpPr>
        <p:spPr>
          <a:xfrm>
            <a:off x="457200" y="338328"/>
            <a:ext cx="3898776" cy="1252728"/>
          </a:xfrm>
        </p:spPr>
        <p:txBody>
          <a:bodyPr/>
          <a:lstStyle/>
          <a:p>
            <a:r>
              <a:rPr lang="ca-ES" dirty="0" smtClean="0"/>
              <a:t>JUGUEM!!!</a:t>
            </a:r>
            <a:endParaRPr lang="ca-ES" dirty="0"/>
          </a:p>
        </p:txBody>
      </p:sp>
    </p:spTree>
    <p:extLst>
      <p:ext uri="{BB962C8B-B14F-4D97-AF65-F5344CB8AC3E}">
        <p14:creationId xmlns:p14="http://schemas.microsoft.com/office/powerpoint/2010/main" xmlns="" val="2107288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1474" r="3408"/>
          <a:stretch/>
        </p:blipFill>
        <p:spPr>
          <a:xfrm>
            <a:off x="539552" y="2264229"/>
            <a:ext cx="2704391" cy="3967924"/>
          </a:xfrm>
        </p:spPr>
      </p:pic>
      <p:sp>
        <p:nvSpPr>
          <p:cNvPr id="3" name="2 Título"/>
          <p:cNvSpPr>
            <a:spLocks noGrp="1"/>
          </p:cNvSpPr>
          <p:nvPr>
            <p:ph type="title"/>
          </p:nvPr>
        </p:nvSpPr>
        <p:spPr/>
        <p:txBody>
          <a:bodyPr/>
          <a:lstStyle/>
          <a:p>
            <a:r>
              <a:rPr lang="ca-ES" dirty="0" smtClean="0"/>
              <a:t>IOGA </a:t>
            </a:r>
            <a:endParaRPr lang="ca-ES" dirty="0"/>
          </a:p>
        </p:txBody>
      </p:sp>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83968" y="2644264"/>
            <a:ext cx="3456384" cy="2300241"/>
          </a:xfrm>
          <a:prstGeom prst="rect">
            <a:avLst/>
          </a:prstGeom>
        </p:spPr>
      </p:pic>
      <p:sp>
        <p:nvSpPr>
          <p:cNvPr id="6" name="5 CuadroTexto"/>
          <p:cNvSpPr txBox="1"/>
          <p:nvPr/>
        </p:nvSpPr>
        <p:spPr>
          <a:xfrm>
            <a:off x="4283968" y="5301208"/>
            <a:ext cx="3456384" cy="923330"/>
          </a:xfrm>
          <a:prstGeom prst="rect">
            <a:avLst/>
          </a:prstGeom>
          <a:noFill/>
        </p:spPr>
        <p:txBody>
          <a:bodyPr wrap="square" rtlCol="0">
            <a:spAutoFit/>
          </a:bodyPr>
          <a:lstStyle/>
          <a:p>
            <a:r>
              <a:rPr lang="ca-ES" dirty="0" smtClean="0"/>
              <a:t>Després de moure’ns i jugar, per retrobar la calma, fem una mica de ioga. </a:t>
            </a:r>
            <a:endParaRPr lang="ca-ES" dirty="0"/>
          </a:p>
        </p:txBody>
      </p:sp>
    </p:spTree>
    <p:extLst>
      <p:ext uri="{BB962C8B-B14F-4D97-AF65-F5344CB8AC3E}">
        <p14:creationId xmlns:p14="http://schemas.microsoft.com/office/powerpoint/2010/main" xmlns="" val="3588107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5400000">
            <a:off x="805014" y="1532929"/>
            <a:ext cx="1989355" cy="2808312"/>
          </a:xfr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
        <p:nvSpPr>
          <p:cNvPr id="3" name="2 Título"/>
          <p:cNvSpPr>
            <a:spLocks noGrp="1"/>
          </p:cNvSpPr>
          <p:nvPr>
            <p:ph type="title"/>
          </p:nvPr>
        </p:nvSpPr>
        <p:spPr/>
        <p:txBody>
          <a:bodyPr/>
          <a:lstStyle/>
          <a:p>
            <a:r>
              <a:rPr lang="ca-ES" dirty="0" smtClean="0"/>
              <a:t>ESPAI DE REPRESENTACIÓ </a:t>
            </a:r>
            <a:endParaRPr lang="ca-ES" dirty="0"/>
          </a:p>
        </p:txBody>
      </p:sp>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4680010" y="1956788"/>
            <a:ext cx="2880321" cy="4240572"/>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6" name="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6200000">
            <a:off x="807296" y="3898967"/>
            <a:ext cx="1984798" cy="2808312"/>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
        <p:nvSpPr>
          <p:cNvPr id="2" name="1 CuadroTexto"/>
          <p:cNvSpPr txBox="1"/>
          <p:nvPr/>
        </p:nvSpPr>
        <p:spPr>
          <a:xfrm>
            <a:off x="3563888" y="5733256"/>
            <a:ext cx="5400599" cy="923330"/>
          </a:xfrm>
          <a:prstGeom prst="rect">
            <a:avLst/>
          </a:prstGeom>
          <a:noFill/>
        </p:spPr>
        <p:txBody>
          <a:bodyPr wrap="square" rtlCol="0">
            <a:spAutoFit/>
          </a:bodyPr>
          <a:lstStyle/>
          <a:p>
            <a:r>
              <a:rPr lang="ca-ES" dirty="0" smtClean="0"/>
              <a:t>La representació és el procés que porta a terme l’infant de traducció a l’exterior de tot allò viscut  i experimentat internament. </a:t>
            </a:r>
            <a:endParaRPr lang="ca-ES" dirty="0"/>
          </a:p>
        </p:txBody>
      </p:sp>
    </p:spTree>
    <p:extLst>
      <p:ext uri="{BB962C8B-B14F-4D97-AF65-F5344CB8AC3E}">
        <p14:creationId xmlns:p14="http://schemas.microsoft.com/office/powerpoint/2010/main" xmlns="" val="7615948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591</TotalTime>
  <Words>268</Words>
  <Application>Microsoft Office PowerPoint</Application>
  <PresentationFormat>Presentación en pantalla (4:3)</PresentationFormat>
  <Paragraphs>27</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Forma de onda</vt:lpstr>
      <vt:lpstr>INTERVENCIÓ PSICOMOTRIU PREVENTIVA </vt:lpstr>
      <vt:lpstr>INICI DE LA SESSIÓ</vt:lpstr>
      <vt:lpstr>ESPAI DE BENVINGUDA </vt:lpstr>
      <vt:lpstr>INICIEM L’ESPAI MOTRIU</vt:lpstr>
      <vt:lpstr>INICIEM L’ESPAI MOTRIU</vt:lpstr>
      <vt:lpstr>JUGUEM!!!</vt:lpstr>
      <vt:lpstr>JUGUEM!!!</vt:lpstr>
      <vt:lpstr>IOGA </vt:lpstr>
      <vt:lpstr>ESPAI DE REPRESENTACIÓ </vt:lpstr>
      <vt:lpstr>ESPAI DE REPRESENTACIÓ </vt:lpstr>
      <vt:lpstr>TANCAMENT </vt:lpstr>
      <vt:lpstr>ENS ACOMIADEM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INTERVENCIÓ PSICOMOTRIU PREVENTIVA</dc:title>
  <dc:creator>super</dc:creator>
  <cp:lastModifiedBy>sony</cp:lastModifiedBy>
  <cp:revision>31</cp:revision>
  <dcterms:created xsi:type="dcterms:W3CDTF">2015-02-25T11:44:52Z</dcterms:created>
  <dcterms:modified xsi:type="dcterms:W3CDTF">2015-09-23T20:33:57Z</dcterms:modified>
</cp:coreProperties>
</file>